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Default Extension="png" ContentType="image/png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  <p:sldId id="261" r:id="rId11"/>
  </p:sldIdLst>
  <p:sldSz cx="10058400" cy="15544800"/>
  <p:notesSz cx="10058400" cy="155448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/Relationships>
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 showMasterSp="0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62927" y="3220580"/>
            <a:ext cx="7732544" cy="11226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8705088"/>
            <a:ext cx="7040880" cy="3886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02920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180076" y="3575304"/>
            <a:ext cx="4375404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7" Type="http://schemas.openxmlformats.org/officeDocument/2006/relationships/image" Target="../media/image1.png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450298" y="14450285"/>
            <a:ext cx="9116695" cy="824230"/>
          </a:xfrm>
          <a:custGeom>
            <a:avLst/>
            <a:gdLst/>
            <a:ahLst/>
            <a:cxnLst/>
            <a:rect l="l" t="t" r="r" b="b"/>
            <a:pathLst>
              <a:path w="9116695" h="824230">
                <a:moveTo>
                  <a:pt x="0" y="824230"/>
                </a:moveTo>
                <a:lnTo>
                  <a:pt x="9116434" y="824230"/>
                </a:lnTo>
                <a:lnTo>
                  <a:pt x="9116434" y="0"/>
                </a:lnTo>
                <a:lnTo>
                  <a:pt x="0" y="0"/>
                </a:lnTo>
                <a:lnTo>
                  <a:pt x="0" y="824230"/>
                </a:lnTo>
              </a:path>
            </a:pathLst>
          </a:custGeom>
          <a:ln w="12699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2920" y="621792"/>
            <a:ext cx="9052560" cy="24871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2920" y="3575304"/>
            <a:ext cx="9052560" cy="1025956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261759" y="14452120"/>
            <a:ext cx="5493384" cy="3943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600" b="1" i="0">
                <a:solidFill>
                  <a:srgbClr val="800000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02920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242048" y="14456664"/>
            <a:ext cx="2313432" cy="7772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4885688" y="7977392"/>
            <a:ext cx="24130" cy="5263515"/>
          </a:xfrm>
          <a:custGeom>
            <a:avLst/>
            <a:gdLst/>
            <a:ahLst/>
            <a:cxnLst/>
            <a:rect l="l" t="t" r="r" b="b"/>
            <a:pathLst>
              <a:path w="24129" h="5263515">
                <a:moveTo>
                  <a:pt x="-56408" y="2631575"/>
                </a:moveTo>
                <a:lnTo>
                  <a:pt x="80116" y="2631575"/>
                </a:lnTo>
              </a:path>
            </a:pathLst>
          </a:custGeom>
          <a:ln w="5399676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609559" y="0"/>
                </a:moveTo>
                <a:lnTo>
                  <a:pt x="0" y="1067652"/>
                </a:lnTo>
                <a:lnTo>
                  <a:pt x="1228712" y="1062117"/>
                </a:lnTo>
                <a:lnTo>
                  <a:pt x="609559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0" y="1067652"/>
                </a:moveTo>
                <a:lnTo>
                  <a:pt x="609559" y="0"/>
                </a:lnTo>
                <a:lnTo>
                  <a:pt x="1228712" y="1062117"/>
                </a:lnTo>
                <a:lnTo>
                  <a:pt x="0" y="1067652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708831" y="10141284"/>
            <a:ext cx="6543675" cy="136525"/>
          </a:xfrm>
          <a:custGeom>
            <a:avLst/>
            <a:gdLst/>
            <a:ahLst/>
            <a:cxnLst/>
            <a:rect l="l" t="t" r="r" b="b"/>
            <a:pathLst>
              <a:path w="6543675" h="136525">
                <a:moveTo>
                  <a:pt x="0" y="136525"/>
                </a:moveTo>
                <a:lnTo>
                  <a:pt x="6543377" y="136525"/>
                </a:lnTo>
                <a:lnTo>
                  <a:pt x="6543377" y="0"/>
                </a:lnTo>
                <a:lnTo>
                  <a:pt x="0" y="0"/>
                </a:lnTo>
                <a:lnTo>
                  <a:pt x="0" y="136525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7187314" y="9595184"/>
            <a:ext cx="1064895" cy="1228725"/>
          </a:xfrm>
          <a:custGeom>
            <a:avLst/>
            <a:gdLst/>
            <a:ahLst/>
            <a:cxnLst/>
            <a:rect l="l" t="t" r="r" b="b"/>
            <a:pathLst>
              <a:path w="1064895" h="1228725">
                <a:moveTo>
                  <a:pt x="0" y="0"/>
                </a:moveTo>
                <a:lnTo>
                  <a:pt x="0" y="1228725"/>
                </a:lnTo>
                <a:lnTo>
                  <a:pt x="1064895" y="614362"/>
                </a:lnTo>
                <a:lnTo>
                  <a:pt x="0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7187314" y="9595184"/>
            <a:ext cx="1064895" cy="1228725"/>
          </a:xfrm>
          <a:custGeom>
            <a:avLst/>
            <a:gdLst/>
            <a:ahLst/>
            <a:cxnLst/>
            <a:rect l="l" t="t" r="r" b="b"/>
            <a:pathLst>
              <a:path w="1064895" h="1228725">
                <a:moveTo>
                  <a:pt x="0" y="0"/>
                </a:moveTo>
                <a:lnTo>
                  <a:pt x="1064895" y="614362"/>
                </a:lnTo>
                <a:lnTo>
                  <a:pt x="0" y="1228725"/>
                </a:lnTo>
                <a:lnTo>
                  <a:pt x="0" y="0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637708" y="10240830"/>
            <a:ext cx="6780530" cy="24130"/>
          </a:xfrm>
          <a:custGeom>
            <a:avLst/>
            <a:gdLst/>
            <a:ahLst/>
            <a:cxnLst/>
            <a:rect l="l" t="t" r="r" b="b"/>
            <a:pathLst>
              <a:path w="6780530" h="24129">
                <a:moveTo>
                  <a:pt x="6780457" y="23708"/>
                </a:moveTo>
                <a:lnTo>
                  <a:pt x="0" y="0"/>
                </a:lnTo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1637708" y="9630195"/>
            <a:ext cx="1067435" cy="1228725"/>
          </a:xfrm>
          <a:custGeom>
            <a:avLst/>
            <a:gdLst/>
            <a:ahLst/>
            <a:cxnLst/>
            <a:rect l="l" t="t" r="r" b="b"/>
            <a:pathLst>
              <a:path w="1067435" h="1228725">
                <a:moveTo>
                  <a:pt x="1067037" y="0"/>
                </a:moveTo>
                <a:lnTo>
                  <a:pt x="0" y="610635"/>
                </a:lnTo>
                <a:lnTo>
                  <a:pt x="1062741" y="1228716"/>
                </a:lnTo>
                <a:lnTo>
                  <a:pt x="1067037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1637708" y="9630195"/>
            <a:ext cx="1067435" cy="1228725"/>
          </a:xfrm>
          <a:custGeom>
            <a:avLst/>
            <a:gdLst/>
            <a:ahLst/>
            <a:cxnLst/>
            <a:rect l="l" t="t" r="r" b="b"/>
            <a:pathLst>
              <a:path w="1067435" h="1228725">
                <a:moveTo>
                  <a:pt x="1062741" y="1228716"/>
                </a:moveTo>
                <a:lnTo>
                  <a:pt x="0" y="610635"/>
                </a:lnTo>
                <a:lnTo>
                  <a:pt x="1067037" y="0"/>
                </a:lnTo>
                <a:lnTo>
                  <a:pt x="1062741" y="1228716"/>
                </a:lnTo>
                <a:close/>
              </a:path>
            </a:pathLst>
          </a:custGeom>
          <a:ln w="136524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586023" y="8586220"/>
            <a:ext cx="4504690" cy="4599940"/>
          </a:xfrm>
          <a:custGeom>
            <a:avLst/>
            <a:gdLst/>
            <a:ahLst/>
            <a:cxnLst/>
            <a:rect l="l" t="t" r="r" b="b"/>
            <a:pathLst>
              <a:path w="4504690" h="4599940">
                <a:moveTo>
                  <a:pt x="4504498" y="4599330"/>
                </a:moveTo>
                <a:lnTo>
                  <a:pt x="0" y="0"/>
                </a:lnTo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2586023" y="8586220"/>
            <a:ext cx="1184275" cy="1191260"/>
          </a:xfrm>
          <a:custGeom>
            <a:avLst/>
            <a:gdLst/>
            <a:ahLst/>
            <a:cxnLst/>
            <a:rect l="l" t="t" r="r" b="b"/>
            <a:pathLst>
              <a:path w="1184275" h="1191259">
                <a:moveTo>
                  <a:pt x="0" y="0"/>
                </a:moveTo>
                <a:lnTo>
                  <a:pt x="306189" y="1190668"/>
                </a:lnTo>
                <a:lnTo>
                  <a:pt x="1184031" y="330926"/>
                </a:lnTo>
                <a:lnTo>
                  <a:pt x="0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2586023" y="8586220"/>
            <a:ext cx="1184275" cy="1191260"/>
          </a:xfrm>
          <a:custGeom>
            <a:avLst/>
            <a:gdLst/>
            <a:ahLst/>
            <a:cxnLst/>
            <a:rect l="l" t="t" r="r" b="b"/>
            <a:pathLst>
              <a:path w="1184275" h="1191259">
                <a:moveTo>
                  <a:pt x="306189" y="1190668"/>
                </a:moveTo>
                <a:lnTo>
                  <a:pt x="0" y="0"/>
                </a:lnTo>
                <a:lnTo>
                  <a:pt x="1184031" y="330926"/>
                </a:lnTo>
                <a:lnTo>
                  <a:pt x="306189" y="1190668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704562" y="8475258"/>
            <a:ext cx="4338955" cy="4907915"/>
          </a:xfrm>
          <a:custGeom>
            <a:avLst/>
            <a:gdLst/>
            <a:ahLst/>
            <a:cxnLst/>
            <a:rect l="l" t="t" r="r" b="b"/>
            <a:pathLst>
              <a:path w="4338955" h="4907915">
                <a:moveTo>
                  <a:pt x="0" y="4907532"/>
                </a:moveTo>
                <a:lnTo>
                  <a:pt x="4338543" y="0"/>
                </a:lnTo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5877501" y="8475258"/>
            <a:ext cx="1165860" cy="1205230"/>
          </a:xfrm>
          <a:custGeom>
            <a:avLst/>
            <a:gdLst/>
            <a:ahLst/>
            <a:cxnLst/>
            <a:rect l="l" t="t" r="r" b="b"/>
            <a:pathLst>
              <a:path w="1165859" h="1205229">
                <a:moveTo>
                  <a:pt x="1165604" y="0"/>
                </a:moveTo>
                <a:lnTo>
                  <a:pt x="0" y="390905"/>
                </a:lnTo>
                <a:lnTo>
                  <a:pt x="920565" y="1204739"/>
                </a:lnTo>
                <a:lnTo>
                  <a:pt x="1165604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5877501" y="8475258"/>
            <a:ext cx="1165860" cy="1205230"/>
          </a:xfrm>
          <a:custGeom>
            <a:avLst/>
            <a:gdLst/>
            <a:ahLst/>
            <a:cxnLst/>
            <a:rect l="l" t="t" r="r" b="b"/>
            <a:pathLst>
              <a:path w="1165859" h="1205229">
                <a:moveTo>
                  <a:pt x="0" y="390905"/>
                </a:moveTo>
                <a:lnTo>
                  <a:pt x="1165604" y="0"/>
                </a:lnTo>
                <a:lnTo>
                  <a:pt x="920565" y="1204739"/>
                </a:lnTo>
                <a:lnTo>
                  <a:pt x="0" y="390905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18900000">
            <a:off x="-715704" y="6298650"/>
            <a:ext cx="8790690" cy="15875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>
              <a:lnSpc>
                <a:spcPts val="12500"/>
              </a:lnSpc>
            </a:pPr>
            <a:r>
              <a:rPr dirty="0" sz="12500">
                <a:solidFill>
                  <a:srgbClr val="969696"/>
                </a:solidFill>
                <a:latin typeface="Arial"/>
                <a:cs typeface="Arial"/>
              </a:rPr>
              <a:t>X A M P L</a:t>
            </a:r>
            <a:r>
              <a:rPr dirty="0" sz="12500" spc="-100">
                <a:solidFill>
                  <a:srgbClr val="969696"/>
                </a:solidFill>
                <a:latin typeface="Arial"/>
                <a:cs typeface="Arial"/>
              </a:rPr>
              <a:t> </a:t>
            </a:r>
            <a:r>
              <a:rPr dirty="0" sz="12500">
                <a:solidFill>
                  <a:srgbClr val="969696"/>
                </a:solidFill>
                <a:latin typeface="Arial"/>
                <a:cs typeface="Arial"/>
              </a:rPr>
              <a:t>E</a:t>
            </a:r>
            <a:endParaRPr sz="125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450298" y="14450285"/>
            <a:ext cx="9116695" cy="824230"/>
          </a:xfrm>
          <a:custGeom>
            <a:avLst/>
            <a:gdLst/>
            <a:ahLst/>
            <a:cxnLst/>
            <a:rect l="l" t="t" r="r" b="b"/>
            <a:pathLst>
              <a:path w="9116695" h="824230">
                <a:moveTo>
                  <a:pt x="0" y="824230"/>
                </a:moveTo>
                <a:lnTo>
                  <a:pt x="9116434" y="824230"/>
                </a:lnTo>
                <a:lnTo>
                  <a:pt x="9116434" y="0"/>
                </a:lnTo>
                <a:lnTo>
                  <a:pt x="0" y="0"/>
                </a:lnTo>
                <a:lnTo>
                  <a:pt x="0" y="824230"/>
                </a:lnTo>
                <a:close/>
              </a:path>
            </a:pathLst>
          </a:custGeom>
          <a:ln w="12699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4885688" y="7977392"/>
            <a:ext cx="24130" cy="5263515"/>
          </a:xfrm>
          <a:custGeom>
            <a:avLst/>
            <a:gdLst/>
            <a:ahLst/>
            <a:cxnLst/>
            <a:rect l="l" t="t" r="r" b="b"/>
            <a:pathLst>
              <a:path w="24129" h="5263515">
                <a:moveTo>
                  <a:pt x="-56408" y="2631575"/>
                </a:moveTo>
                <a:lnTo>
                  <a:pt x="80116" y="2631575"/>
                </a:lnTo>
              </a:path>
            </a:pathLst>
          </a:custGeom>
          <a:ln w="5399676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609559" y="0"/>
                </a:moveTo>
                <a:lnTo>
                  <a:pt x="0" y="1067652"/>
                </a:lnTo>
                <a:lnTo>
                  <a:pt x="1228712" y="1062117"/>
                </a:lnTo>
                <a:lnTo>
                  <a:pt x="609559" y="0"/>
                </a:lnTo>
                <a:close/>
              </a:path>
            </a:pathLst>
          </a:custGeom>
          <a:solidFill>
            <a:srgbClr val="8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4276129" y="7977392"/>
            <a:ext cx="1228725" cy="1068070"/>
          </a:xfrm>
          <a:custGeom>
            <a:avLst/>
            <a:gdLst/>
            <a:ahLst/>
            <a:cxnLst/>
            <a:rect l="l" t="t" r="r" b="b"/>
            <a:pathLst>
              <a:path w="1228725" h="1068070">
                <a:moveTo>
                  <a:pt x="0" y="1067652"/>
                </a:moveTo>
                <a:lnTo>
                  <a:pt x="609559" y="0"/>
                </a:lnTo>
                <a:lnTo>
                  <a:pt x="1228712" y="1062117"/>
                </a:lnTo>
                <a:lnTo>
                  <a:pt x="0" y="1067652"/>
                </a:lnTo>
                <a:close/>
              </a:path>
            </a:pathLst>
          </a:custGeom>
          <a:ln w="136525">
            <a:solidFill>
              <a:srgbClr val="8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428605" y="343451"/>
            <a:ext cx="9145948" cy="2904520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 txBox="1"/>
          <p:nvPr/>
        </p:nvSpPr>
        <p:spPr>
          <a:xfrm>
            <a:off x="1162927" y="3220580"/>
            <a:ext cx="7494270" cy="112268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2908300" algn="l"/>
                <a:tab pos="4432300" algn="l"/>
              </a:tabLst>
            </a:pPr>
            <a:r>
              <a:rPr dirty="0" sz="7200">
                <a:solidFill>
                  <a:srgbClr val="800000"/>
                </a:solidFill>
                <a:latin typeface="Arial"/>
                <a:cs typeface="Arial"/>
              </a:rPr>
              <a:t>NAME	OF	EVENT</a:t>
            </a:r>
            <a:endParaRPr sz="7200">
              <a:latin typeface="Arial"/>
              <a:cs typeface="Arial"/>
            </a:endParaRPr>
          </a:p>
        </p:txBody>
      </p:sp>
      <p:sp>
        <p:nvSpPr>
          <p:cNvPr id="10" name="object 10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2975"/>
              </a:lnSpc>
            </a:pPr>
            <a:r>
              <a:rPr dirty="0"/>
              <a:t>Science And Engineering</a:t>
            </a:r>
            <a:r>
              <a:rPr dirty="0" spc="-100"/>
              <a:t> </a:t>
            </a:r>
            <a:r>
              <a:rPr dirty="0"/>
              <a:t>Complex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909181" y="5323700"/>
            <a:ext cx="8001634" cy="2174240"/>
          </a:xfrm>
          <a:prstGeom prst="rect">
            <a:avLst/>
          </a:prstGeom>
        </p:spPr>
        <p:txBody>
          <a:bodyPr wrap="square" lIns="0" tIns="85725" rIns="0" bIns="0" rtlCol="0" vert="horz">
            <a:spAutoFit/>
          </a:bodyPr>
          <a:lstStyle/>
          <a:p>
            <a:pPr marL="1586230" marR="5080" indent="-1574165">
              <a:lnSpc>
                <a:spcPts val="8280"/>
              </a:lnSpc>
              <a:spcBef>
                <a:spcPts val="675"/>
              </a:spcBef>
              <a:tabLst>
                <a:tab pos="4127500" algn="l"/>
                <a:tab pos="4685665" algn="l"/>
              </a:tabLst>
            </a:pPr>
            <a:r>
              <a:rPr dirty="0" sz="7200">
                <a:solidFill>
                  <a:srgbClr val="800000"/>
                </a:solidFill>
                <a:latin typeface="Arial"/>
                <a:cs typeface="Arial"/>
              </a:rPr>
              <a:t>WINOKUR	FAMILY  HALL	1.321</a:t>
            </a:r>
            <a:endParaRPr sz="72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lit088</dc:creator>
  <dcterms:created xsi:type="dcterms:W3CDTF">2023-10-20T11:23:45Z</dcterms:created>
  <dcterms:modified xsi:type="dcterms:W3CDTF">2023-10-20T11:23:45Z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2022-05-19T00:00:00Z</vt:filetime>
  </property>
  <property fmtid="{D5CDD505-2E9C-101B-9397-08002B2CF9AE}" pid="3" name="Creator">
    <vt:lpwstr>Bluebeam Revu x64</vt:lpwstr>
  </property>
  <property fmtid="{D5CDD505-2E9C-101B-9397-08002B2CF9AE}" pid="4" name="LastSaved">
    <vt:filetime>2023-10-20T00:00:00Z</vt:filetime>
  </property>
</Properties>
</file>